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5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pad.azurewebsites.net/Blog/Post/face-detector-xamarin-forms-wpf-dotnet-standard-librar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lms.comp.nus.edu.sg/wp-content/uploads/2019/research/nuswide/nuswide-civr2009.pdf" TargetMode="External"/><Relationship Id="rId4" Type="http://schemas.openxmlformats.org/officeDocument/2006/relationships/hyperlink" Target="https://lms.comp.nus.edu.sg/wp-content/uploads/2019/research/nuswide/NUS-WIDE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examples/nlp/multi_label_classification/" TargetMode="External"/><Relationship Id="rId2" Type="http://schemas.openxmlformats.org/officeDocument/2006/relationships/hyperlink" Target="https://docs.google.com/presentation/d/1BzS5O0b6Y2ughSbqGkzdBbhcpVps0_SF7TOaomEKPDY/edit#slide=id.g2bfa2b8e087_0_12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geitgey/machine-learning-is-fun-part-4-modern-face-recognition-with-deep-learning-c3cffc121d78" TargetMode="External"/><Relationship Id="rId2" Type="http://schemas.openxmlformats.org/officeDocument/2006/relationships/hyperlink" Target="https://github.com/ageitgey/face_recogniti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900D-201F-473A-7FA2-DECB112064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7224" y="1693863"/>
            <a:ext cx="8791575" cy="3080182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classification multi-label de photos </a:t>
            </a:r>
            <a:br>
              <a:rPr lang="fr-FR" dirty="0"/>
            </a:br>
            <a:r>
              <a:rPr lang="fr-FR" dirty="0"/>
              <a:t>-</a:t>
            </a:r>
            <a:br>
              <a:rPr lang="fr-FR" dirty="0"/>
            </a:br>
            <a:r>
              <a:rPr lang="fr-FR" dirty="0"/>
              <a:t>reconnaissance de visages</a:t>
            </a:r>
          </a:p>
        </p:txBody>
      </p:sp>
    </p:spTree>
    <p:extLst>
      <p:ext uri="{BB962C8B-B14F-4D97-AF65-F5344CB8AC3E}">
        <p14:creationId xmlns:p14="http://schemas.microsoft.com/office/powerpoint/2010/main" val="139075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CD326-5454-9CAF-0D58-A1B7E3AE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FBB99-4F61-B13D-2B80-CA3AE68F8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NUS-WIDE</a:t>
            </a:r>
          </a:p>
          <a:p>
            <a:r>
              <a:rPr lang="fr-CH" dirty="0"/>
              <a:t>Obama - Biden</a:t>
            </a:r>
          </a:p>
        </p:txBody>
      </p:sp>
    </p:spTree>
    <p:extLst>
      <p:ext uri="{BB962C8B-B14F-4D97-AF65-F5344CB8AC3E}">
        <p14:creationId xmlns:p14="http://schemas.microsoft.com/office/powerpoint/2010/main" val="670565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9FF5-B946-B4E8-3FB4-68695AB86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F6222-5538-7F07-F895-BA9F63D61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FaceDetector for Xamarin.Forms and WPF with a </a:t>
            </a:r>
            <a:r>
              <a:rPr lang="en-US" dirty="0" err="1">
                <a:hlinkClick r:id="rId2"/>
              </a:rPr>
              <a:t>.Net</a:t>
            </a:r>
            <a:r>
              <a:rPr lang="en-US" dirty="0">
                <a:hlinkClick r:id="rId2"/>
              </a:rPr>
              <a:t> Standard library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8043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037072-DB27-ABE7-8E4F-D7DA555D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3315770"/>
            <a:ext cx="4546754" cy="30289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FD4894A-1638-BD25-23C5-75121A6F4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664288"/>
            <a:ext cx="9905998" cy="651482"/>
          </a:xfrm>
        </p:spPr>
        <p:txBody>
          <a:bodyPr/>
          <a:lstStyle/>
          <a:p>
            <a:r>
              <a:rPr lang="fr-CH" dirty="0"/>
              <a:t>Applications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49E909-32D5-C783-F6D8-4BEC88D66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3717407"/>
            <a:ext cx="5183187" cy="1725613"/>
          </a:xfrm>
        </p:spPr>
        <p:txBody>
          <a:bodyPr>
            <a:normAutofit/>
          </a:bodyPr>
          <a:lstStyle/>
          <a:p>
            <a:r>
              <a:rPr lang="fr-CH" dirty="0"/>
              <a:t>One drive (La </a:t>
            </a:r>
            <a:r>
              <a:rPr lang="fr-CH" dirty="0" err="1"/>
              <a:t>Torrecilla</a:t>
            </a:r>
            <a:r>
              <a:rPr lang="fr-CH" dirty="0"/>
              <a:t>)</a:t>
            </a:r>
          </a:p>
          <a:p>
            <a:r>
              <a:rPr lang="fr-CH" dirty="0"/>
              <a:t>Evènementiel d’entreprise</a:t>
            </a:r>
          </a:p>
          <a:p>
            <a:r>
              <a:rPr lang="fr-CH" dirty="0"/>
              <a:t>…</a:t>
            </a:r>
          </a:p>
          <a:p>
            <a:endParaRPr lang="fr-CH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36E98BE-1C64-9CA4-E553-3F9DCCC7113B}"/>
              </a:ext>
            </a:extLst>
          </p:cNvPr>
          <p:cNvSpPr txBox="1">
            <a:spLocks/>
          </p:cNvSpPr>
          <p:nvPr/>
        </p:nvSpPr>
        <p:spPr>
          <a:xfrm>
            <a:off x="1141413" y="400076"/>
            <a:ext cx="9905998" cy="651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/>
              <a:t>Objectifs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44C956A-2161-E61A-17B4-764225FFFE53}"/>
              </a:ext>
            </a:extLst>
          </p:cNvPr>
          <p:cNvSpPr txBox="1">
            <a:spLocks/>
          </p:cNvSpPr>
          <p:nvPr/>
        </p:nvSpPr>
        <p:spPr>
          <a:xfrm>
            <a:off x="1141412" y="907677"/>
            <a:ext cx="5183187" cy="1725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Scanner un dossier avec des images</a:t>
            </a:r>
          </a:p>
          <a:p>
            <a:pPr lvl="1"/>
            <a:r>
              <a:rPr lang="fr-CH" dirty="0"/>
              <a:t>Labellisation des images</a:t>
            </a:r>
          </a:p>
          <a:p>
            <a:pPr lvl="1"/>
            <a:r>
              <a:rPr lang="fr-CH" dirty="0"/>
              <a:t>Détection / Identification des visage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49721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7DCE-1263-EB8A-00CE-954A84F7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51482"/>
          </a:xfrm>
        </p:spPr>
        <p:txBody>
          <a:bodyPr/>
          <a:lstStyle/>
          <a:p>
            <a:r>
              <a:rPr lang="fr-CH" dirty="0"/>
              <a:t>Classification de photos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720A3-6305-9CC1-D4BF-29A556FD4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54137"/>
            <a:ext cx="9905999" cy="1179513"/>
          </a:xfrm>
        </p:spPr>
        <p:txBody>
          <a:bodyPr/>
          <a:lstStyle/>
          <a:p>
            <a:r>
              <a:rPr lang="fr-CH" dirty="0" err="1"/>
              <a:t>Dataset</a:t>
            </a:r>
            <a:r>
              <a:rPr lang="fr-CH" dirty="0"/>
              <a:t> NUS-WIDE</a:t>
            </a:r>
          </a:p>
          <a:p>
            <a:r>
              <a:rPr lang="fr-CH" dirty="0"/>
              <a:t>Transfer </a:t>
            </a:r>
            <a:r>
              <a:rPr lang="fr-CH" dirty="0" err="1"/>
              <a:t>learning</a:t>
            </a:r>
            <a:r>
              <a:rPr lang="fr-CH" dirty="0"/>
              <a:t> </a:t>
            </a:r>
            <a:r>
              <a:rPr lang="fr-CH" dirty="0" err="1"/>
              <a:t>EfficientNet</a:t>
            </a:r>
            <a:endParaRPr lang="fr-CH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13D0B2-6AF5-C8C8-8540-7F9881CB7CD2}"/>
              </a:ext>
            </a:extLst>
          </p:cNvPr>
          <p:cNvSpPr txBox="1">
            <a:spLocks/>
          </p:cNvSpPr>
          <p:nvPr/>
        </p:nvSpPr>
        <p:spPr>
          <a:xfrm>
            <a:off x="1141413" y="2792786"/>
            <a:ext cx="9905998" cy="651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/>
              <a:t>Reconnaissance de visages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3FFE93-AD0A-3FD7-30AB-843A84E72D07}"/>
              </a:ext>
            </a:extLst>
          </p:cNvPr>
          <p:cNvSpPr txBox="1">
            <a:spLocks/>
          </p:cNvSpPr>
          <p:nvPr/>
        </p:nvSpPr>
        <p:spPr>
          <a:xfrm>
            <a:off x="1141412" y="3354387"/>
            <a:ext cx="9905999" cy="709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 err="1"/>
              <a:t>Face_recognition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299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27D1E1-E3BD-EED1-1850-13E37F252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CH" sz="3200"/>
              <a:t>Dataset nus-wide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77444-F7D5-7579-19A9-8BBD90836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138119"/>
          </a:xfrm>
        </p:spPr>
        <p:txBody>
          <a:bodyPr>
            <a:normAutofit/>
          </a:bodyPr>
          <a:lstStyle/>
          <a:p>
            <a:r>
              <a:rPr lang="en-US" sz="2000" dirty="0"/>
              <a:t>A Real-World Web Image Dataset from National University of Singapore</a:t>
            </a:r>
          </a:p>
          <a:p>
            <a:pPr lvl="1"/>
            <a:r>
              <a:rPr lang="en-US" dirty="0">
                <a:hlinkClick r:id="rId4"/>
              </a:rPr>
              <a:t>W</a:t>
            </a:r>
            <a:r>
              <a:rPr lang="en-US" dirty="0">
                <a:hlinkClick r:id="rId4"/>
              </a:rPr>
              <a:t>EBSITE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Document</a:t>
            </a:r>
            <a:endParaRPr lang="en-US" dirty="0"/>
          </a:p>
          <a:p>
            <a:pPr marL="0" indent="0">
              <a:buNone/>
            </a:pPr>
            <a:r>
              <a:rPr lang="fr-FR" sz="2000" dirty="0"/>
              <a:t>Contient des images de Flickr avec plus de 1000 tags différents et l'ensemble des tags a été réduit à 81 tags pertinents.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A3726-A8D6-54AA-C7AD-A9AFA1C9C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561" y="1980590"/>
            <a:ext cx="4343418" cy="313811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4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H"/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9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10171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9EA4-B834-2AC4-6ECD-B5F744903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Transfert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0039-C6F2-6344-3E0B-147EF0916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2587"/>
            <a:ext cx="9905999" cy="3541714"/>
          </a:xfrm>
        </p:spPr>
        <p:txBody>
          <a:bodyPr>
            <a:normAutofit/>
          </a:bodyPr>
          <a:lstStyle/>
          <a:p>
            <a:r>
              <a:rPr lang="fr-CH" dirty="0" err="1"/>
              <a:t>Ifage</a:t>
            </a:r>
            <a:r>
              <a:rPr lang="fr-CH" dirty="0"/>
              <a:t> : </a:t>
            </a:r>
            <a:r>
              <a:rPr lang="fr-FR" dirty="0">
                <a:hlinkClick r:id="rId2"/>
              </a:rPr>
              <a:t>Développeur d’intelligence artificielle appliquée</a:t>
            </a:r>
            <a:endParaRPr lang="fr-CH" dirty="0"/>
          </a:p>
          <a:p>
            <a:r>
              <a:rPr lang="fr-CH" dirty="0" err="1"/>
              <a:t>Keras</a:t>
            </a:r>
            <a:r>
              <a:rPr lang="fr-CH" dirty="0"/>
              <a:t> : </a:t>
            </a:r>
            <a:r>
              <a:rPr lang="fr-CH" dirty="0">
                <a:hlinkClick r:id="rId3"/>
              </a:rPr>
              <a:t>Large-</a:t>
            </a:r>
            <a:r>
              <a:rPr lang="fr-CH" dirty="0" err="1">
                <a:hlinkClick r:id="rId3"/>
              </a:rPr>
              <a:t>scale</a:t>
            </a:r>
            <a:r>
              <a:rPr lang="fr-CH" dirty="0">
                <a:hlinkClick r:id="rId3"/>
              </a:rPr>
              <a:t> multi-label </a:t>
            </a:r>
            <a:r>
              <a:rPr lang="fr-CH" dirty="0" err="1">
                <a:hlinkClick r:id="rId3"/>
              </a:rPr>
              <a:t>text</a:t>
            </a:r>
            <a:r>
              <a:rPr lang="fr-CH" dirty="0">
                <a:hlinkClick r:id="rId3"/>
              </a:rPr>
              <a:t> classification</a:t>
            </a:r>
            <a:endParaRPr lang="fr-CH" dirty="0"/>
          </a:p>
          <a:p>
            <a:r>
              <a:rPr lang="en-US" dirty="0" err="1"/>
              <a:t>Problèmes</a:t>
            </a:r>
            <a:r>
              <a:rPr lang="en-US" dirty="0"/>
              <a:t> </a:t>
            </a:r>
            <a:r>
              <a:rPr lang="en-US" dirty="0" err="1"/>
              <a:t>rencontrés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Dataset NUS-WIDE</a:t>
            </a:r>
          </a:p>
          <a:p>
            <a:pPr lvl="1"/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prédiction</a:t>
            </a:r>
            <a:endParaRPr lang="en-US" dirty="0"/>
          </a:p>
          <a:p>
            <a:pPr lvl="1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91308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6FD4-F14C-3AED-F586-E5238BC0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6"/>
            <a:ext cx="9906000" cy="719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Résultats</a:t>
            </a:r>
            <a:r>
              <a:rPr lang="en-US" dirty="0"/>
              <a:t> </a:t>
            </a:r>
            <a:r>
              <a:rPr lang="en-US" dirty="0" err="1"/>
              <a:t>intermediaires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4D54489-7903-BE94-48D4-7271ECDCE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853" y="1406934"/>
            <a:ext cx="9906000" cy="3217317"/>
          </a:xfrm>
        </p:spPr>
        <p:txBody>
          <a:bodyPr/>
          <a:lstStyle/>
          <a:p>
            <a:r>
              <a:rPr lang="fr-CH" dirty="0"/>
              <a:t>Pas bon pour les personnes</a:t>
            </a:r>
          </a:p>
          <a:p>
            <a:r>
              <a:rPr lang="fr-CH" dirty="0"/>
              <a:t>Intéressant pour les photos</a:t>
            </a:r>
          </a:p>
          <a:p>
            <a:endParaRPr lang="fr-CH" dirty="0"/>
          </a:p>
        </p:txBody>
      </p:sp>
      <p:pic>
        <p:nvPicPr>
          <p:cNvPr id="3" name="Picture 2" descr="A large rock formation in the desert&#10;&#10;Description automatically generated">
            <a:extLst>
              <a:ext uri="{FF2B5EF4-FFF2-40B4-BE49-F238E27FC236}">
                <a16:creationId xmlns:a16="http://schemas.microsoft.com/office/drawing/2014/main" id="{D0094346-A330-5484-113B-6C7CC997A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6" r="11519" b="-3"/>
          <a:stretch/>
        </p:blipFill>
        <p:spPr>
          <a:xfrm>
            <a:off x="3797847" y="2563788"/>
            <a:ext cx="3327941" cy="32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76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71CD-47FF-4F7B-5D10-5FEFD78EF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Reconnaissance de visages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85076-072A-A6E5-E09C-85DAFC101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 dirty="0"/>
              <a:t>Face_recognition</a:t>
            </a:r>
          </a:p>
          <a:p>
            <a:pPr lvl="1"/>
            <a:r>
              <a:rPr lang="fr-CH" dirty="0"/>
              <a:t>Librairie : </a:t>
            </a:r>
            <a:r>
              <a:rPr lang="fr-CH" dirty="0">
                <a:hlinkClick r:id="rId2"/>
              </a:rPr>
              <a:t>face_recognition</a:t>
            </a:r>
            <a:endParaRPr lang="fr-CH" dirty="0"/>
          </a:p>
          <a:p>
            <a:pPr lvl="1"/>
            <a:r>
              <a:rPr lang="fr-CH" dirty="0"/>
              <a:t>Document : </a:t>
            </a:r>
            <a:r>
              <a:rPr lang="en-US" dirty="0">
                <a:hlinkClick r:id="rId3"/>
              </a:rPr>
              <a:t>Modern Face Recognition with Deep Learning</a:t>
            </a:r>
            <a:endParaRPr lang="fr-CH" dirty="0"/>
          </a:p>
          <a:p>
            <a:r>
              <a:rPr lang="fr-CH" dirty="0"/>
              <a:t>La librairie fait tout</a:t>
            </a:r>
          </a:p>
          <a:p>
            <a:pPr lvl="1"/>
            <a:r>
              <a:rPr lang="fr-CH" dirty="0"/>
              <a:t>Détection de visage</a:t>
            </a:r>
          </a:p>
          <a:p>
            <a:pPr lvl="1"/>
            <a:r>
              <a:rPr lang="fr-CH" dirty="0" err="1"/>
              <a:t>Encoding</a:t>
            </a:r>
            <a:r>
              <a:rPr lang="fr-CH" dirty="0"/>
              <a:t> de visage</a:t>
            </a:r>
          </a:p>
          <a:p>
            <a:pPr lvl="1"/>
            <a:r>
              <a:rPr lang="fr-CH" dirty="0"/>
              <a:t>Reconnaissance de visage</a:t>
            </a:r>
          </a:p>
          <a:p>
            <a:pPr lvl="1"/>
            <a:r>
              <a:rPr lang="fr-CH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2637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29B9F-E987-E34B-DE9B-AE7A00A7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CH" sz="3200"/>
              <a:t>Fonctionnement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CDD21-D8C9-2815-F46D-FDADDA70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126" y="1816101"/>
            <a:ext cx="4459287" cy="1300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Step 1: Finding all the Faces</a:t>
            </a:r>
            <a:endParaRPr lang="fr-CH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35C16A-B3C3-BD12-DC3F-3AA053EBD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7911" y="1903413"/>
            <a:ext cx="3088267" cy="158273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6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H"/>
            </a:p>
          </p:txBody>
        </p:sp>
        <p:sp>
          <p:nvSpPr>
            <p:cNvPr id="207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EC9B81-5CE9-DB19-554C-104F39A59092}"/>
              </a:ext>
            </a:extLst>
          </p:cNvPr>
          <p:cNvSpPr txBox="1"/>
          <p:nvPr/>
        </p:nvSpPr>
        <p:spPr>
          <a:xfrm>
            <a:off x="1220788" y="3999706"/>
            <a:ext cx="3681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2 : Posing and Projecting Faces</a:t>
            </a:r>
            <a:endParaRPr lang="fr-CH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9017376-8363-AF3F-8947-F3C3F4213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1" y="4030663"/>
            <a:ext cx="2127818" cy="185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9D9673C-03F5-6415-FE65-6E92996A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87" y="4030663"/>
            <a:ext cx="1961563" cy="186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7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29B9F-E987-E34B-DE9B-AE7A00A74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CH" sz="3200"/>
              <a:t>Fonctionnement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CDD21-D8C9-2815-F46D-FDADDA700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650" y="1990726"/>
            <a:ext cx="4459287" cy="1300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Step 3 : Encoding Faces</a:t>
            </a:r>
            <a:endParaRPr lang="fr-CH" sz="2000" dirty="0"/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6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1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6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H"/>
            </a:p>
          </p:txBody>
        </p:sp>
        <p:sp>
          <p:nvSpPr>
            <p:cNvPr id="207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7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8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EC9B81-5CE9-DB19-554C-104F39A59092}"/>
              </a:ext>
            </a:extLst>
          </p:cNvPr>
          <p:cNvSpPr txBox="1"/>
          <p:nvPr/>
        </p:nvSpPr>
        <p:spPr>
          <a:xfrm>
            <a:off x="1220788" y="3790156"/>
            <a:ext cx="2900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4 : Finding the person’s name from the encoding</a:t>
            </a:r>
            <a:endParaRPr lang="fr-CH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D8AC03-2610-7874-2092-4A1F73794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1" y="1990726"/>
            <a:ext cx="2411412" cy="120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5DC9B0C-432D-40A4-8545-CE40475FE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90156"/>
            <a:ext cx="3196474" cy="70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A829515-6012-FAB9-6939-A10AE5C0D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584700"/>
            <a:ext cx="3196473" cy="179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D976CD-94DD-6C02-711F-E91CE66AD9F5}"/>
              </a:ext>
            </a:extLst>
          </p:cNvPr>
          <p:cNvSpPr txBox="1"/>
          <p:nvPr/>
        </p:nvSpPr>
        <p:spPr>
          <a:xfrm>
            <a:off x="9369425" y="4935358"/>
            <a:ext cx="1450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Will Ferrell</a:t>
            </a:r>
          </a:p>
          <a:p>
            <a:r>
              <a:rPr lang="en-US" dirty="0"/>
              <a:t>Chad Smith Jimmy </a:t>
            </a:r>
            <a:r>
              <a:rPr lang="en-US" dirty="0" err="1"/>
              <a:t>Falon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1649299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2226</TotalTime>
  <Words>207</Words>
  <Application>Microsoft Office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classification multi-label de photos  - reconnaissance de visages</vt:lpstr>
      <vt:lpstr>Applications</vt:lpstr>
      <vt:lpstr>Classification de photos</vt:lpstr>
      <vt:lpstr>Dataset nus-wide</vt:lpstr>
      <vt:lpstr>Transfert Learning</vt:lpstr>
      <vt:lpstr>Résultats intermediaires</vt:lpstr>
      <vt:lpstr>Reconnaissance de visages</vt:lpstr>
      <vt:lpstr>Fonctionnement</vt:lpstr>
      <vt:lpstr>Fonctionnement</vt:lpstr>
      <vt:lpstr>Notebooks</vt:lpstr>
      <vt:lpstr>Divers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Olivier Chekroun</dc:creator>
  <cp:lastModifiedBy>Olivier Chekroun</cp:lastModifiedBy>
  <cp:revision>22</cp:revision>
  <dcterms:created xsi:type="dcterms:W3CDTF">2024-06-22T11:12:52Z</dcterms:created>
  <dcterms:modified xsi:type="dcterms:W3CDTF">2024-06-25T19:07:00Z</dcterms:modified>
</cp:coreProperties>
</file>